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78" r:id="rId4"/>
    <p:sldId id="263" r:id="rId5"/>
    <p:sldId id="261" r:id="rId6"/>
    <p:sldId id="281" r:id="rId7"/>
    <p:sldId id="264" r:id="rId8"/>
    <p:sldId id="275" r:id="rId9"/>
    <p:sldId id="265" r:id="rId10"/>
    <p:sldId id="266" r:id="rId11"/>
    <p:sldId id="267" r:id="rId12"/>
    <p:sldId id="268" r:id="rId13"/>
    <p:sldId id="280" r:id="rId14"/>
    <p:sldId id="269" r:id="rId15"/>
    <p:sldId id="270" r:id="rId16"/>
    <p:sldId id="271" r:id="rId17"/>
    <p:sldId id="277" r:id="rId18"/>
    <p:sldId id="272" r:id="rId19"/>
    <p:sldId id="260" r:id="rId20"/>
    <p:sldId id="274" r:id="rId21"/>
    <p:sldId id="279" r:id="rId2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C38"/>
    <a:srgbClr val="D2A000"/>
    <a:srgbClr val="DA9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6" autoAdjust="0"/>
    <p:restoredTop sz="94655"/>
  </p:normalViewPr>
  <p:slideViewPr>
    <p:cSldViewPr>
      <p:cViewPr varScale="1">
        <p:scale>
          <a:sx n="87" d="100"/>
          <a:sy n="87" d="100"/>
        </p:scale>
        <p:origin x="15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CBB4F-BFB4-42CF-827D-7561C1618DB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095C-12A1-4A3D-ACC7-AA491C527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07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095C-12A1-4A3D-ACC7-AA491C527E5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76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5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04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8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8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68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85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69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9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26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83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82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ECD68-2B7F-4D01-8B37-696B266FEFDC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3F3B2-EA98-4545-A62F-DD3E1D573F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12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5976" y="26935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Présentation de </a:t>
            </a:r>
          </a:p>
          <a:p>
            <a:r>
              <a:rPr lang="fr-FR" sz="36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la programmation</a:t>
            </a:r>
          </a:p>
        </p:txBody>
      </p:sp>
      <p:pic>
        <p:nvPicPr>
          <p:cNvPr id="1026" name="Picture 2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586043"/>
            <a:ext cx="3528392" cy="291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861048"/>
            <a:ext cx="3888431" cy="21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7774" y="6093296"/>
            <a:ext cx="478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PUYGOUZON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7844" y="2472817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24 &gt; 25 &gt; 26</a:t>
            </a:r>
          </a:p>
          <a:p>
            <a:r>
              <a:rPr lang="fr-FR" sz="3200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Septembre 2021</a:t>
            </a:r>
          </a:p>
        </p:txBody>
      </p:sp>
      <p:pic>
        <p:nvPicPr>
          <p:cNvPr id="1028" name="Picture 4" descr="\\192.168.1.28\Saison_2021\Un Bol d'AirS\Communication\AFFICHE MARTIN\ELEMENTS SEPARES\Personn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11" y="3019643"/>
            <a:ext cx="2286000" cy="36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7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994711"/>
            <a:ext cx="2664295" cy="14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92.168.1.28\Saison_2021\Un Bol d'AirS\Communication\AFFICHE MARTIN\ELEMENTS SEPARES\Fond bloc tit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83736"/>
            <a:ext cx="11161240" cy="39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0608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SAMEDI 25</a:t>
            </a:r>
            <a:r>
              <a:rPr lang="fr-FR" sz="40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</p:txBody>
      </p:sp>
      <p:pic>
        <p:nvPicPr>
          <p:cNvPr id="2051" name="Picture 3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792524"/>
            <a:ext cx="5187206" cy="279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0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SAMEDI 25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19H30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61653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L’INSTANT BALOCHE</a:t>
            </a:r>
          </a:p>
        </p:txBody>
      </p:sp>
      <p:pic>
        <p:nvPicPr>
          <p:cNvPr id="7170" name="Picture 2" descr="\\192.168.1.28\Saison_2021\Un Bol d'AirS\Communication\Artistes\L'Instant Baloche\l-instant-baloche - photo Joris Iversenc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63" y="2924944"/>
            <a:ext cx="4644554" cy="30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21290"/>
            <a:ext cx="2160240" cy="11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05" y="4846692"/>
            <a:ext cx="1754342" cy="14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SAMEDI 25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21H00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622887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EMILIE MARSH</a:t>
            </a:r>
          </a:p>
        </p:txBody>
      </p:sp>
      <p:pic>
        <p:nvPicPr>
          <p:cNvPr id="8194" name="Picture 2" descr="\\192.168.1.28\Saison_2021\Un Bol d'AirS\Communication\Artistes\EMILIE MARSH\Emilie Mars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2924944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09270"/>
            <a:ext cx="1992675" cy="16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115717"/>
            <a:ext cx="2304257" cy="12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05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descr="Didier WAMPAS   TF Eliz -- Teaser   Comme un punk en hiver.mp4">
            <a:hlinkClick r:id="" action="ppaction://media"/>
            <a:extLst>
              <a:ext uri="{FF2B5EF4-FFF2-40B4-BE49-F238E27FC236}">
                <a16:creationId xmlns:a16="http://schemas.microsoft.com/office/drawing/2014/main" xmlns="" id="{E5564145-F5E8-1D42-9EE5-7AA3606AC8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21.95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SAMEDI 25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22H15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4168" y="4059069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DIDIER WAMPAS</a:t>
            </a:r>
          </a:p>
          <a:p>
            <a:pPr algn="ctr"/>
            <a:r>
              <a:rPr lang="fr-FR" sz="24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Duo piano / voix</a:t>
            </a:r>
          </a:p>
        </p:txBody>
      </p:sp>
      <p:pic>
        <p:nvPicPr>
          <p:cNvPr id="5122" name="Picture 2" descr="\\192.168.1.28\Saison_2021\Un Bol d'AirS\Communication\Artistes\DIDIER WAMPAS\didier wamp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13" y="2902070"/>
            <a:ext cx="2879598" cy="38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73" y="2220236"/>
            <a:ext cx="2377579" cy="12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589240"/>
            <a:ext cx="174553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5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994711"/>
            <a:ext cx="2664295" cy="14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92.168.1.28\Saison_2021\Un Bol d'AirS\Communication\AFFICHE MARTIN\ELEMENTS SEPARES\Fond bloc tit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83736"/>
            <a:ext cx="11161240" cy="39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0608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DIMANCHE 26</a:t>
            </a:r>
            <a:r>
              <a:rPr lang="fr-FR" sz="40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</p:txBody>
      </p:sp>
      <p:pic>
        <p:nvPicPr>
          <p:cNvPr id="2051" name="Picture 3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792524"/>
            <a:ext cx="5187206" cy="279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23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DIMANCHE 26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15H00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587727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VLAD</a:t>
            </a:r>
          </a:p>
        </p:txBody>
      </p:sp>
      <p:pic>
        <p:nvPicPr>
          <p:cNvPr id="4098" name="Picture 2" descr="\\192.168.1.28\Saison_2021\Un Bol d'AirS\Communication\Artistes\VLAD\VLAD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46" y="3102890"/>
            <a:ext cx="2748931" cy="24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00" y="4482813"/>
            <a:ext cx="1515588" cy="12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21077"/>
            <a:ext cx="2561653" cy="13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038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trait clip Yves Jama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DIMANCHE 26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16H15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62901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YVES JAMAIT</a:t>
            </a:r>
          </a:p>
        </p:txBody>
      </p:sp>
      <p:pic>
        <p:nvPicPr>
          <p:cNvPr id="2050" name="Picture 2" descr="\\192.168.1.28\Saison_2021\Un Bol d'AirS\Communication\Artistes\YVES JAMAIT\JAMAIT-Parenthese-2-IMG_0776-cStephane-Kerrad-scal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82" y="2780928"/>
            <a:ext cx="2317267" cy="34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32814"/>
            <a:ext cx="1964139" cy="16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87363"/>
            <a:ext cx="2089547" cy="11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23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269350"/>
            <a:ext cx="8460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Nos partenaires</a:t>
            </a:r>
            <a:r>
              <a:rPr lang="fr-FR" sz="36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 </a:t>
            </a:r>
          </a:p>
        </p:txBody>
      </p:sp>
      <p:pic>
        <p:nvPicPr>
          <p:cNvPr id="3075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6" y="5517232"/>
            <a:ext cx="2169788" cy="118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736" y="577564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www.boldairs.net</a:t>
            </a:r>
          </a:p>
        </p:txBody>
      </p:sp>
      <p:pic>
        <p:nvPicPr>
          <p:cNvPr id="1027" name="Picture 3" descr="\\192.168.1.28\Logos\Logos Institutions Publiques\PUYGOUZON\Puygouz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3" y="1472263"/>
            <a:ext cx="1207761" cy="10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1.28\Logos\Logos Institutions Publiques\DÉPARTEMENT TARN\logo_Tarn_Departem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45" y="1436258"/>
            <a:ext cx="1108405" cy="11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28\Logos\Logos Entreprises\CRÉDIT MUTUEL\ANCIENS\Logos et utilisation du logo 2019\LOGOcm_2018_CMJ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67163"/>
            <a:ext cx="3768312" cy="6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1.28\Logos\Logos Entreprises\INTERMARCHES\Intermarché-Le-Sequest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37" y="2940077"/>
            <a:ext cx="1988196" cy="6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192.168.1.28\Logos\Logos Entreprises\BENEZECH\Benezech-T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18" y="2798379"/>
            <a:ext cx="25717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192.168.1.28\Logos\Logos Entreprises\AMG AUDIO\LOGO AMG TDL rtond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5" y="2706318"/>
            <a:ext cx="1035568" cy="10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192.168.1.28\Logos\Logos Partenaires Medias\DEPECHE\Logo-La-Dépêche-du-Mid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" y="4087322"/>
            <a:ext cx="3253545" cy="7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192.168.1.28\Logos\Logos Partenaires Medias\100% RADIO\image2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35" y="3989942"/>
            <a:ext cx="1535963" cy="10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0667" y="4011569"/>
            <a:ext cx="1354499" cy="103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\\192.168.1.28\Logos\Logos Partenaires Medias\RADIO R D AUTAN\Radio-R-d'Auta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18" y="4074238"/>
            <a:ext cx="1821229" cy="8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27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257792"/>
            <a:ext cx="8460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Organisateur</a:t>
            </a:r>
            <a:r>
              <a:rPr lang="fr-FR" sz="3600" b="1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7380" y="1484784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1A1C38"/>
                </a:solidFill>
                <a:latin typeface="Poppins Light" pitchFamily="2" charset="0"/>
                <a:cs typeface="Poppins Light" pitchFamily="2" charset="0"/>
              </a:rPr>
              <a:t>Arpèges et Trémolos</a:t>
            </a:r>
            <a:endParaRPr lang="fr-FR" sz="2400" b="0" strike="noStrike" spc="-1" dirty="0">
              <a:solidFill>
                <a:srgbClr val="1A1C38"/>
              </a:solidFill>
              <a:latin typeface="Poppins Light" pitchFamily="2" charset="0"/>
              <a:cs typeface="Poppins Light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1A1C38"/>
                </a:solidFill>
                <a:latin typeface="Poppins Light" pitchFamily="2" charset="0"/>
                <a:cs typeface="Poppins Light" pitchFamily="2" charset="0"/>
              </a:rPr>
              <a:t>2 bis Boulevard Montebello</a:t>
            </a:r>
          </a:p>
          <a:p>
            <a:pPr algn="ctr"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1A1C38"/>
                </a:solidFill>
                <a:latin typeface="Poppins Light" pitchFamily="2" charset="0"/>
                <a:cs typeface="Poppins Light" pitchFamily="2" charset="0"/>
              </a:rPr>
              <a:t>81000 ALBI</a:t>
            </a:r>
          </a:p>
          <a:p>
            <a:pPr algn="ctr"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1A1C38"/>
                </a:solidFill>
                <a:latin typeface="Poppins Light" pitchFamily="2" charset="0"/>
                <a:cs typeface="Poppins Light" pitchFamily="2" charset="0"/>
              </a:rPr>
              <a:t>05 63 60 55 90</a:t>
            </a:r>
          </a:p>
          <a:p>
            <a:pPr algn="ctr"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1A1C38"/>
                </a:solidFill>
                <a:latin typeface="Poppins Light" pitchFamily="2" charset="0"/>
                <a:cs typeface="Poppins Light" pitchFamily="2" charset="0"/>
              </a:rPr>
              <a:t>contact@arpegesettremolos.net</a:t>
            </a:r>
          </a:p>
        </p:txBody>
      </p:sp>
      <p:pic>
        <p:nvPicPr>
          <p:cNvPr id="3075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6" y="5517232"/>
            <a:ext cx="2169788" cy="118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6753" y="5714092"/>
            <a:ext cx="480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www.boldairs.net</a:t>
            </a:r>
          </a:p>
        </p:txBody>
      </p:sp>
      <p:pic>
        <p:nvPicPr>
          <p:cNvPr id="3076" name="Picture 4" descr="\\192.168.1.28\Saison_2021\Un Bol d'AirS\Communication\AFFICHE MARTIN\ELEMENTS SEPARES\Particul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821"/>
            <a:ext cx="3402027" cy="377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tilisateur\Desktop\LOGO-A&amp;T-LONG-NOI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24" y="3717032"/>
            <a:ext cx="4248472" cy="16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5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9D57D3-D4D0-6E4A-93A8-BCBD502BB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586043"/>
            <a:ext cx="3528392" cy="291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7" y="2325073"/>
            <a:ext cx="5179309" cy="28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40568" y="6167045"/>
            <a:ext cx="478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PUYGOUZON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537321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24 &gt; 25 &gt; 26</a:t>
            </a:r>
          </a:p>
          <a:p>
            <a:r>
              <a:rPr lang="fr-FR" sz="3200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Septembre 2021</a:t>
            </a:r>
          </a:p>
        </p:txBody>
      </p:sp>
      <p:pic>
        <p:nvPicPr>
          <p:cNvPr id="1028" name="Picture 4" descr="\\192.168.1.28\Saison_2021\Un Bol d'AirS\Communication\AFFICHE MARTIN\ELEMENTS SEPARES\Personn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68" y="107167"/>
            <a:ext cx="2286000" cy="36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192.168.1.28\Saison_2021\Un Bol d'AirS\Communication\AFFICHE MARTIN\ELEMENTS SEPARES\Particul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589"/>
            <a:ext cx="5843132" cy="64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37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\\192.168.1.28\Saison_2021\Un Bol d'AirS\Communication\AFFICHE MARTIN\Affiches\40x60\40x60_UBDA_affiche sans les nom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79" y="-791450"/>
            <a:ext cx="6453019" cy="81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9604" y="55799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Illustration : Martin Dupuy </a:t>
            </a:r>
          </a:p>
        </p:txBody>
      </p:sp>
    </p:spTree>
    <p:extLst>
      <p:ext uri="{BB962C8B-B14F-4D97-AF65-F5344CB8AC3E}">
        <p14:creationId xmlns:p14="http://schemas.microsoft.com/office/powerpoint/2010/main" val="296285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260648"/>
            <a:ext cx="655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VENDREDI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24 ET SAMEDI 25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17H00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607413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LE SCHMILBLICK CLUB</a:t>
            </a:r>
          </a:p>
        </p:txBody>
      </p:sp>
      <p:pic>
        <p:nvPicPr>
          <p:cNvPr id="4" name="Picture 2" descr="\\192.168.1.28\Saison_2021\Un Bol d'AirS\Communication\Artistes\SCHMILBLICK\r1819_158_schmilblick-club_thumbna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51" y="3057746"/>
            <a:ext cx="4997177" cy="28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2149891" cy="17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01" y="2153799"/>
            <a:ext cx="2233563" cy="12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994711"/>
            <a:ext cx="2664295" cy="14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92.168.1.28\Saison_2021\Un Bol d'AirS\Communication\AFFICHE MARTIN\ELEMENTS SEPARES\Fond bloc tit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83736"/>
            <a:ext cx="11161240" cy="39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0608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VENDREDI</a:t>
            </a:r>
            <a:r>
              <a:rPr lang="fr-FR" sz="40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24 SEPTEMBRE</a:t>
            </a:r>
          </a:p>
        </p:txBody>
      </p:sp>
      <p:pic>
        <p:nvPicPr>
          <p:cNvPr id="2051" name="Picture 3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792524"/>
            <a:ext cx="5187206" cy="279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5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VENDREDI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24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19H30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5949280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FANFARE D’OCCASION</a:t>
            </a:r>
          </a:p>
        </p:txBody>
      </p:sp>
      <p:pic>
        <p:nvPicPr>
          <p:cNvPr id="4098" name="Picture 2" descr="\\192.168.1.28\Saison_2021\Un Bol d'AirS\Communication\Artistes\Mobylette et fanfare\fanfare d'occas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71" y="2636912"/>
            <a:ext cx="499048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09120"/>
            <a:ext cx="2149891" cy="17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01" y="2015355"/>
            <a:ext cx="2089547" cy="11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14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179512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548680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VENDREDI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24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21H00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623731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JÉRÔME PINEL</a:t>
            </a:r>
          </a:p>
        </p:txBody>
      </p:sp>
      <p:pic>
        <p:nvPicPr>
          <p:cNvPr id="5122" name="Picture 2" descr="\\192.168.1.28\Saison_2021\Un Bol d'AirS\Communication\Artistes\Jérôme Pinel\Photo LES AVIONS 3 (1)[8768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22" y="2924944"/>
            <a:ext cx="4092987" cy="32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79" y="2134817"/>
            <a:ext cx="2268801" cy="12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55" y="4653136"/>
            <a:ext cx="2438241" cy="20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4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rait clip BA Oldela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 ci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806298"/>
            <a:ext cx="10369152" cy="94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192.168.1.28\Saison_2021\Un Bol d'AirS\Communication\AFFICHE MARTIN\LOGO\logo-ubda-bleu-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6388"/>
            <a:ext cx="1872207" cy="1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8\Saison_2021\Un Bol d'AirS\Communication\AFFICHE MARTIN\ELEMENTS SEPARES\Fond program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45772"/>
            <a:ext cx="9937104" cy="32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7667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DA9A24"/>
                </a:solidFill>
                <a:latin typeface="Poppins" pitchFamily="2" charset="0"/>
                <a:cs typeface="Poppins" pitchFamily="2" charset="0"/>
              </a:rPr>
              <a:t>VENDREDI</a:t>
            </a:r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 24 SEPTEMBRE</a:t>
            </a:r>
          </a:p>
          <a:p>
            <a:pPr algn="ctr"/>
            <a:r>
              <a:rPr lang="fr-FR" sz="3600" dirty="0">
                <a:solidFill>
                  <a:srgbClr val="D2A000"/>
                </a:solidFill>
                <a:latin typeface="Poppins" pitchFamily="2" charset="0"/>
                <a:cs typeface="Poppins" pitchFamily="2" charset="0"/>
              </a:rPr>
              <a:t>22H15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2160" y="3573016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OLDELAF </a:t>
            </a:r>
          </a:p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&amp;</a:t>
            </a:r>
          </a:p>
          <a:p>
            <a:pPr algn="ctr"/>
            <a:r>
              <a:rPr lang="fr-FR" sz="2800" b="1" dirty="0">
                <a:solidFill>
                  <a:srgbClr val="1A1C38"/>
                </a:solidFill>
                <a:latin typeface="Poppins" pitchFamily="2" charset="0"/>
                <a:cs typeface="Poppins" pitchFamily="2" charset="0"/>
              </a:rPr>
              <a:t>ALAIN BERTHIER</a:t>
            </a:r>
          </a:p>
        </p:txBody>
      </p:sp>
      <p:pic>
        <p:nvPicPr>
          <p:cNvPr id="6148" name="Picture 4" descr="\\192.168.1.28\Saison_2021\Un Bol d'AirS\Communication\AFFICHE MARTIN\ELEMENTS SEPARES\Nuages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26324"/>
            <a:ext cx="2136969" cy="17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192.168.1.28\Saison_2021\Un Bol d'AirS\Communication\AFFICHE MARTIN\ELEMENTS SEPARES\Nua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81" y="2144000"/>
            <a:ext cx="2089547" cy="11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192.168.1.28\Saison_2021\Un Bol d'AirS\Communication\Artistes\ODELAF &amp; ALAIN BERTHIER (LA FOLLE HISTOIRE DEMICHEL MONTANA)\Element Visuel Montana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55407"/>
            <a:ext cx="2664296" cy="35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8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134</Words>
  <Application>Microsoft Office PowerPoint</Application>
  <PresentationFormat>Affichage à l'écran (4:3)</PresentationFormat>
  <Paragraphs>69</Paragraphs>
  <Slides>21</Slides>
  <Notes>18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Poppins</vt:lpstr>
      <vt:lpstr>Poppins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Utilisateur</dc:creator>
  <cp:lastModifiedBy>Mairiede PUYGOUZON</cp:lastModifiedBy>
  <cp:revision>80</cp:revision>
  <dcterms:created xsi:type="dcterms:W3CDTF">2021-05-26T15:12:58Z</dcterms:created>
  <dcterms:modified xsi:type="dcterms:W3CDTF">2021-06-01T14:48:34Z</dcterms:modified>
</cp:coreProperties>
</file>